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9B9B"/>
    <a:srgbClr val="F47A00"/>
    <a:srgbClr val="706275"/>
    <a:srgbClr val="758696"/>
    <a:srgbClr val="5A5A5B"/>
    <a:srgbClr val="F2A867"/>
    <a:srgbClr val="A59D88"/>
    <a:srgbClr val="666666"/>
    <a:srgbClr val="9FDFDF"/>
    <a:srgbClr val="ACC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70" d="100"/>
          <a:sy n="70" d="100"/>
        </p:scale>
        <p:origin x="-300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oject work\Infographics Work\Powerpoint\kitchen BG\kitchen bg 2\kitchen bg  7 gr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9770"/>
            <a:ext cx="12192000" cy="15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5269770"/>
          </a:xfrm>
          <a:prstGeom prst="rect">
            <a:avLst/>
          </a:prstGeom>
          <a:solidFill>
            <a:srgbClr val="6A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7" name="Picture 3" descr="G:\Project work\Infographics Work\Powerpoint\kitchen BG\kitchen bg 2\kitchen bg 7 cooking tab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107" y="3769399"/>
            <a:ext cx="4771752" cy="210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kitchen BG\kitchen bg 2\kitchen bg 7 coo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151" y="2922662"/>
            <a:ext cx="1605480" cy="84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kitchen BG\kitchen bg 2\kitchen bg 7 Refrije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535" y="2330264"/>
            <a:ext cx="1654081" cy="354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kitchen BG\kitchen bg 2\kitchen bg 7 spoon stan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3" y="2241910"/>
            <a:ext cx="2507632" cy="113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roject work\Infographics Work\Powerpoint\kitchen BG\kitchen bg 2\kitchen bg 7 Pa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193" y="3343416"/>
            <a:ext cx="1817000" cy="42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Project work\Infographics Work\Powerpoint\kitchen BG\kitchen bg 2\kitchen bg 7 Plate 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3" y="2131577"/>
            <a:ext cx="1551382" cy="10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Project work\Infographics Work\Powerpoint\kitchen BG\kitchen bg 2\kitchen bg 7 Plate 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2" y="2045096"/>
            <a:ext cx="1551381" cy="8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Project work\Infographics Work\Powerpoint\kitchen BG\kitchen bg 2\kitchen bg 7 bowl 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069" y="1968169"/>
            <a:ext cx="719115" cy="17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Project work\Infographics Work\Powerpoint\kitchen BG\kitchen bg 2\kitchen bg 7 bowl 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069" y="2140892"/>
            <a:ext cx="719116" cy="10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G:\Project work\Infographics Work\Powerpoint\kitchen BG\kitchen bg 2\kitchen bg 7 Plate 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1" y="1934625"/>
            <a:ext cx="1551382" cy="10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G:\Project work\Infographics Work\Powerpoint\kitchen BG\kitchen bg 2\kitchen bg 7 Plate 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1" y="1840313"/>
            <a:ext cx="1551381" cy="8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G:\Project work\Infographics Work\Powerpoint\kitchen BG\kitchen bg 2\kitchen bg 7 Plate 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1731911"/>
            <a:ext cx="1551382" cy="10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G:\Project work\Infographics Work\Powerpoint\kitchen BG\kitchen bg 2\kitchen bg 7 Plate 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4" y="1643360"/>
            <a:ext cx="1551381" cy="8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G:\Project work\Infographics Work\Powerpoint\kitchen BG\kitchen bg 2\kitchen bg 7 Plate 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4" y="1533222"/>
            <a:ext cx="1551382" cy="10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G:\Project work\Infographics Work\Powerpoint\kitchen BG\kitchen bg 2\kitchen bg 7 Plate 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5" y="1444250"/>
            <a:ext cx="1551381" cy="8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Project work\Infographics Work\Powerpoint\kitchen BG\kitchen bg 2\kitchen bg 7 Chimin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858" y="-1"/>
            <a:ext cx="2356125" cy="233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G:\Project work\Infographics Work\Powerpoint\kitchen BG\kitchen bg 2\kitchen bg 7 Upper rack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20" y="610307"/>
            <a:ext cx="3798915" cy="164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:\Project work\Infographics Work\Powerpoint\kitchen BG\kitchen bg 2\kitchen bg 7 Bottle 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25" y="824325"/>
            <a:ext cx="293893" cy="62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G:\Project work\Infographics Work\Powerpoint\kitchen BG\kitchen bg 2\kitchen bg 7 Bottle 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987" y="812081"/>
            <a:ext cx="257347" cy="63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G:\Project work\Infographics Work\Powerpoint\kitchen BG\kitchen bg 2\kitchen bg 7 Bottle 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903" y="812081"/>
            <a:ext cx="257347" cy="63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G:\Project work\Infographics Work\Powerpoint\kitchen BG\kitchen bg 2\kitchen bg 7 Box 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805" y="1831485"/>
            <a:ext cx="291971" cy="37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G:\Project work\Infographics Work\Powerpoint\kitchen BG\kitchen bg 2\kitchen bg 7 Box 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384" y="1838267"/>
            <a:ext cx="275499" cy="35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G:\Project work\Infographics Work\Powerpoint\kitchen BG\kitchen bg 2\kitchen bg 7 Box 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060" y="1824701"/>
            <a:ext cx="291971" cy="37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96035" y="7234535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00"/>
                            </p:stCondLst>
                            <p:childTnLst>
                              <p:par>
                                <p:cTn id="8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400"/>
                            </p:stCondLst>
                            <p:childTnLst>
                              <p:par>
                                <p:cTn id="9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3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600"/>
                            </p:stCondLst>
                            <p:childTnLst>
                              <p:par>
                                <p:cTn id="1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900"/>
                            </p:stCondLst>
                            <p:childTnLst>
                              <p:par>
                                <p:cTn id="1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200"/>
                            </p:stCondLst>
                            <p:childTnLst>
                              <p:par>
                                <p:cTn id="1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800"/>
                            </p:stCondLst>
                            <p:childTnLst>
                              <p:par>
                                <p:cTn id="1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100"/>
                            </p:stCondLst>
                            <p:childTnLst>
                              <p:par>
                                <p:cTn id="1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400"/>
                            </p:stCondLst>
                            <p:childTnLst>
                              <p:par>
                                <p:cTn id="1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700"/>
                            </p:stCondLst>
                            <p:childTnLst>
                              <p:par>
                                <p:cTn id="15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137</cp:revision>
  <dcterms:created xsi:type="dcterms:W3CDTF">2015-09-23T02:58:27Z</dcterms:created>
  <dcterms:modified xsi:type="dcterms:W3CDTF">2015-10-17T09:28:28Z</dcterms:modified>
</cp:coreProperties>
</file>